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2" r:id="rId19"/>
    <p:sldId id="363" r:id="rId20"/>
    <p:sldId id="364" r:id="rId21"/>
    <p:sldId id="365" r:id="rId22"/>
    <p:sldId id="366" r:id="rId23"/>
    <p:sldId id="360" r:id="rId24"/>
    <p:sldId id="358" r:id="rId25"/>
    <p:sldId id="352" r:id="rId26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08/05/2023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08/05/2023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621107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Architecture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474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6812</TotalTime>
  <Words>2718</Words>
  <Application>Microsoft Office PowerPoint</Application>
  <PresentationFormat>Panorámica</PresentationFormat>
  <Paragraphs>279</Paragraphs>
  <Slides>25</Slides>
  <Notes>5</Notes>
  <HiddenSlides>8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Tema_nueva_marca_16:9</vt:lpstr>
      <vt:lpstr>Hoja de cálculo de Microsoft Excel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Understanding Neural Networks:  Architecture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45</cp:revision>
  <dcterms:created xsi:type="dcterms:W3CDTF">2023-02-05T18:21:51Z</dcterms:created>
  <dcterms:modified xsi:type="dcterms:W3CDTF">2023-05-08T14:59:51Z</dcterms:modified>
</cp:coreProperties>
</file>